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6" r:id="rId10"/>
    <p:sldId id="275" r:id="rId11"/>
    <p:sldId id="278" r:id="rId12"/>
    <p:sldId id="277" r:id="rId13"/>
    <p:sldId id="274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FAA9D-BB97-4798-B761-956AFC2ED329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0B4BD-3CA1-4898-9C14-3B01DD12D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B4BD-3CA1-4898-9C14-3B01DD12D9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3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41" y="685800"/>
            <a:ext cx="7848600" cy="19272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Read Around Review; </a:t>
            </a:r>
            <a:r>
              <a:rPr lang="en-US" b="1" dirty="0" err="1" smtClean="0">
                <a:solidFill>
                  <a:schemeClr val="tx1"/>
                </a:solidFill>
              </a:rPr>
              <a:t>vit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viv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 = </a:t>
            </a:r>
            <a:r>
              <a:rPr lang="en-US" sz="11500" b="1" dirty="0" smtClean="0">
                <a:solidFill>
                  <a:srgbClr val="C00000"/>
                </a:solidFill>
              </a:rPr>
              <a:t>live, life</a:t>
            </a:r>
            <a:endParaRPr lang="en-US" sz="6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dn.playbuzz.com/cdn/17cd8279-77bd-4b53-8a9d-046db5e1a65c/c4b932f9-d17e-459d-a613-b00932c1443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86400"/>
            <a:ext cx="5559552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4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the word that describes a person who </a:t>
            </a:r>
            <a:r>
              <a:rPr lang="en-US" sz="5400" b="1" dirty="0" smtClean="0">
                <a:solidFill>
                  <a:srgbClr val="FF0000"/>
                </a:solidFill>
              </a:rPr>
              <a:t>lives</a:t>
            </a:r>
            <a:r>
              <a:rPr lang="en-US" sz="5400" b="1" dirty="0" smtClean="0"/>
              <a:t> through a difficult event or experience?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3940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survivor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94891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the word that describes things such clothing or art that is colorful?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6945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vivid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33474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is the word that describes what people focus on when lost in the woods because they want to keep on </a:t>
            </a:r>
            <a:r>
              <a:rPr lang="en-US" sz="5400" b="1" dirty="0" smtClean="0">
                <a:solidFill>
                  <a:srgbClr val="FF0000"/>
                </a:solidFill>
              </a:rPr>
              <a:t>living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501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survival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5564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What is the word that names the surgery some scientists perform on </a:t>
            </a:r>
            <a:r>
              <a:rPr lang="en-US" sz="4800" b="1" dirty="0" smtClean="0">
                <a:solidFill>
                  <a:srgbClr val="FF0000"/>
                </a:solidFill>
              </a:rPr>
              <a:t>living</a:t>
            </a:r>
            <a:r>
              <a:rPr lang="en-US" sz="4800" b="1" dirty="0" smtClean="0"/>
              <a:t> animals to research medicines?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2531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vivisection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22768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is the word that describes what a person does when he tries to bring back something that was once popular?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0237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revitalize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7943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What are the roots that mean </a:t>
            </a:r>
            <a:r>
              <a:rPr lang="en-US" sz="7200" b="1" dirty="0" smtClean="0">
                <a:solidFill>
                  <a:srgbClr val="FF0000"/>
                </a:solidFill>
              </a:rPr>
              <a:t>live </a:t>
            </a:r>
            <a:r>
              <a:rPr lang="en-US" sz="7200" b="1" dirty="0" smtClean="0"/>
              <a:t>and </a:t>
            </a:r>
            <a:r>
              <a:rPr lang="en-US" sz="7200" b="1" dirty="0" smtClean="0">
                <a:solidFill>
                  <a:srgbClr val="FF0000"/>
                </a:solidFill>
              </a:rPr>
              <a:t>life?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86189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What is the word that names the quality or state of being full of </a:t>
            </a:r>
            <a:r>
              <a:rPr lang="en-US" sz="6600" b="1" dirty="0" smtClean="0">
                <a:solidFill>
                  <a:srgbClr val="FF0000"/>
                </a:solidFill>
              </a:rPr>
              <a:t>life </a:t>
            </a:r>
            <a:r>
              <a:rPr lang="en-US" sz="6600" b="1" dirty="0" smtClean="0"/>
              <a:t>or energy?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6969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vitality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83617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END!!!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err="1"/>
              <a:t>v</a:t>
            </a:r>
            <a:r>
              <a:rPr lang="en-US" sz="11500" b="1" dirty="0" err="1" smtClean="0"/>
              <a:t>it</a:t>
            </a:r>
            <a:r>
              <a:rPr lang="en-US" sz="11500" dirty="0" smtClean="0"/>
              <a:t> and </a:t>
            </a:r>
            <a:r>
              <a:rPr lang="en-US" sz="11500" b="1" dirty="0" err="1" smtClean="0"/>
              <a:t>viv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47990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What is the word that describes a </a:t>
            </a:r>
            <a:r>
              <a:rPr lang="en-US" sz="7200" b="1" dirty="0" smtClean="0">
                <a:solidFill>
                  <a:srgbClr val="FF0000"/>
                </a:solidFill>
              </a:rPr>
              <a:t>lively </a:t>
            </a:r>
            <a:r>
              <a:rPr lang="en-US" sz="7200" b="1" dirty="0" smtClean="0"/>
              <a:t>person who is always fun?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828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vivacious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15342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the word that identifies the tablet that many people take to promote a long and healthy </a:t>
            </a:r>
            <a:r>
              <a:rPr lang="en-US" sz="5400" b="1" dirty="0" smtClean="0">
                <a:solidFill>
                  <a:srgbClr val="FF0000"/>
                </a:solidFill>
              </a:rPr>
              <a:t>life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1868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vitamin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87571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the word that describes something necessary for </a:t>
            </a:r>
            <a:r>
              <a:rPr lang="en-US" sz="5400" b="1" dirty="0" smtClean="0">
                <a:solidFill>
                  <a:srgbClr val="FF0000"/>
                </a:solidFill>
              </a:rPr>
              <a:t>life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9129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/>
              <a:t>vital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88885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122</TotalTime>
  <Words>195</Words>
  <Application>Microsoft Office PowerPoint</Application>
  <PresentationFormat>On-screen Show (4:3)</PresentationFormat>
  <Paragraphs>24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Read Around Review; vit, viv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vit, viv</dc:title>
  <dc:creator>Brigitta Post</dc:creator>
  <cp:lastModifiedBy>Brigitta Post</cp:lastModifiedBy>
  <cp:revision>21</cp:revision>
  <dcterms:created xsi:type="dcterms:W3CDTF">2015-03-20T10:44:05Z</dcterms:created>
  <dcterms:modified xsi:type="dcterms:W3CDTF">2019-08-09T19:35:32Z</dcterms:modified>
</cp:coreProperties>
</file>